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1" r:id="rId4"/>
    <p:sldId id="258" r:id="rId5"/>
    <p:sldId id="259" r:id="rId6"/>
    <p:sldId id="267" r:id="rId7"/>
    <p:sldId id="262" r:id="rId8"/>
    <p:sldId id="260" r:id="rId9"/>
    <p:sldId id="263" r:id="rId10"/>
    <p:sldId id="264" r:id="rId11"/>
    <p:sldId id="268" r:id="rId12"/>
    <p:sldId id="265" r:id="rId13"/>
    <p:sldId id="266" r:id="rId14"/>
    <p:sldId id="269" r:id="rId15"/>
    <p:sldId id="283" r:id="rId16"/>
    <p:sldId id="270" r:id="rId17"/>
    <p:sldId id="277" r:id="rId18"/>
    <p:sldId id="278" r:id="rId19"/>
    <p:sldId id="284" r:id="rId20"/>
    <p:sldId id="276" r:id="rId21"/>
    <p:sldId id="275" r:id="rId22"/>
    <p:sldId id="279" r:id="rId23"/>
    <p:sldId id="280" r:id="rId24"/>
    <p:sldId id="274" r:id="rId25"/>
    <p:sldId id="273" r:id="rId26"/>
    <p:sldId id="281" r:id="rId27"/>
    <p:sldId id="282" r:id="rId28"/>
    <p:sldId id="272" r:id="rId29"/>
    <p:sldId id="27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25583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504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9580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1500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7552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57893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407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1831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18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617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42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73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238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42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010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215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436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62AD5F-2EFC-4A4F-998A-DF33E626DD98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E16DFBD-8755-46E2-BE53-41D2A77A9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5136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9113" y="1743419"/>
            <a:ext cx="6961494" cy="2971801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chemeClr val="accent1">
                    <a:lumMod val="75000"/>
                  </a:schemeClr>
                </a:solidFill>
              </a:rPr>
              <a:t>ЗИМУЮЩИЕ</a:t>
            </a:r>
            <a:r>
              <a:rPr lang="ru-RU" sz="8000" dirty="0" smtClean="0"/>
              <a:t> </a:t>
            </a:r>
            <a:r>
              <a:rPr lang="ru-RU" sz="8000" dirty="0" smtClean="0">
                <a:solidFill>
                  <a:schemeClr val="accent1">
                    <a:lumMod val="75000"/>
                  </a:schemeClr>
                </a:solidFill>
              </a:rPr>
              <a:t>ПТИЦЫ</a:t>
            </a:r>
            <a:endParaRPr lang="ru-RU" sz="8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49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28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4845" y="108616"/>
            <a:ext cx="6788410" cy="641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9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3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7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813" y="3657600"/>
            <a:ext cx="906816" cy="14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6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168" y="0"/>
            <a:ext cx="4157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61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04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813" y="3657600"/>
            <a:ext cx="906816" cy="14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1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813" y="3657600"/>
            <a:ext cx="906816" cy="1495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600" y="3195519"/>
            <a:ext cx="2273420" cy="12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803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7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2400" y="701840"/>
            <a:ext cx="10058400" cy="5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8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9428" y="1975555"/>
            <a:ext cx="2513781" cy="134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62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813" y="3657600"/>
            <a:ext cx="906816" cy="1495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600" y="3195519"/>
            <a:ext cx="2273420" cy="12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1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813" y="3657600"/>
            <a:ext cx="906816" cy="1495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600" y="3195519"/>
            <a:ext cx="2273420" cy="1214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38014" y="711672"/>
            <a:ext cx="1177027" cy="10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77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8" t="4457" r="2084" b="14526"/>
          <a:stretch/>
        </p:blipFill>
        <p:spPr>
          <a:xfrm>
            <a:off x="2156178" y="149438"/>
            <a:ext cx="7563555" cy="65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23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58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813" y="3657600"/>
            <a:ext cx="906816" cy="1495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600" y="3195519"/>
            <a:ext cx="2273420" cy="1214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38014" y="711672"/>
            <a:ext cx="1177027" cy="10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983" y="2201333"/>
            <a:ext cx="1110399" cy="1049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813" y="3657600"/>
            <a:ext cx="906816" cy="1495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600" y="3195519"/>
            <a:ext cx="2273420" cy="1214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38014" y="711672"/>
            <a:ext cx="1177027" cy="1049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6927" y="5529796"/>
            <a:ext cx="1154382" cy="104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6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7528" y="0"/>
            <a:ext cx="7596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48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03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5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8064" y="79022"/>
            <a:ext cx="7557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40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3576" y="2031407"/>
            <a:ext cx="2277091" cy="20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08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6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0" b="6346"/>
          <a:stretch/>
        </p:blipFill>
        <p:spPr>
          <a:xfrm>
            <a:off x="996968" y="0"/>
            <a:ext cx="102622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3132" y="643467"/>
            <a:ext cx="1306246" cy="1185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530" y="1648178"/>
            <a:ext cx="1403543" cy="9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3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7156" y="620889"/>
            <a:ext cx="8172853" cy="55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8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7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70</TotalTime>
  <Words>2</Words>
  <Application>Microsoft Office PowerPoint</Application>
  <PresentationFormat>Произвольный</PresentationFormat>
  <Paragraphs>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Сектор</vt:lpstr>
      <vt:lpstr>ЗИМУЮЩИЕ ПТИЦЫ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ЗИМУЮЩИЕ ПТИЦЫ</dc:title>
  <dc:creator>User</dc:creator>
  <cp:lastModifiedBy>Пользователь</cp:lastModifiedBy>
  <cp:revision>7</cp:revision>
  <dcterms:created xsi:type="dcterms:W3CDTF">2021-01-30T19:59:32Z</dcterms:created>
  <dcterms:modified xsi:type="dcterms:W3CDTF">2021-02-01T06:09:03Z</dcterms:modified>
</cp:coreProperties>
</file>