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1224" y="19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643050"/>
            <a:ext cx="5844870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Авторское </a:t>
            </a:r>
          </a:p>
          <a:p>
            <a:pPr algn="ctr"/>
            <a:r>
              <a:rPr lang="ru-RU" sz="3600" b="1" dirty="0" smtClean="0"/>
              <a:t>методическое пособие</a:t>
            </a:r>
          </a:p>
          <a:p>
            <a:pPr algn="ctr"/>
            <a:r>
              <a:rPr lang="ru-RU" sz="3600" b="1" dirty="0" smtClean="0"/>
              <a:t>лэпбук</a:t>
            </a:r>
          </a:p>
          <a:p>
            <a:pPr algn="ctr"/>
            <a:r>
              <a:rPr lang="ru-RU" sz="3600" b="1" dirty="0" smtClean="0"/>
              <a:t> «ЗИМУЮЩИЕ ПТИЦЫ»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4429132"/>
            <a:ext cx="5892647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Выполнили: воспитатель высшей категории</a:t>
            </a:r>
          </a:p>
          <a:p>
            <a:r>
              <a:rPr lang="ru-RU" sz="2000" b="1" dirty="0" smtClean="0"/>
              <a:t>                                              </a:t>
            </a:r>
            <a:r>
              <a:rPr lang="ru-RU" sz="2000" b="1" dirty="0" err="1" smtClean="0"/>
              <a:t>Алаева</a:t>
            </a:r>
            <a:r>
              <a:rPr lang="ru-RU" sz="2000" b="1" dirty="0" smtClean="0"/>
              <a:t> Д.П.</a:t>
            </a:r>
          </a:p>
          <a:p>
            <a:r>
              <a:rPr lang="ru-RU" sz="2000" b="1" dirty="0" smtClean="0"/>
              <a:t>                           воспитатель высшей категории</a:t>
            </a:r>
          </a:p>
          <a:p>
            <a:r>
              <a:rPr lang="ru-RU" sz="2000" b="1" dirty="0" smtClean="0"/>
              <a:t>                                           </a:t>
            </a:r>
            <a:r>
              <a:rPr lang="ru-RU" sz="2000" b="1" dirty="0" err="1" smtClean="0"/>
              <a:t>Жандарова</a:t>
            </a:r>
            <a:r>
              <a:rPr lang="ru-RU" sz="2000" b="1" dirty="0" smtClean="0"/>
              <a:t> А.Д.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857232"/>
            <a:ext cx="457631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МБДОУ «Детский сад № 156» г.Иваново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6143644"/>
            <a:ext cx="233884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Иваново 2022 год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6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14752"/>
            <a:ext cx="4143404" cy="276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E6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643314"/>
            <a:ext cx="4217109" cy="281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58246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Данный лэпбук создан с целью  расширения представлений </a:t>
            </a:r>
          </a:p>
          <a:p>
            <a:pPr algn="ctr"/>
            <a:r>
              <a:rPr lang="ru-RU" b="1" dirty="0" smtClean="0"/>
              <a:t>детей о зимующих птицах.</a:t>
            </a:r>
          </a:p>
          <a:p>
            <a:pPr algn="ctr"/>
            <a:r>
              <a:rPr lang="ru-RU" b="1" dirty="0" smtClean="0"/>
              <a:t>В лэпбук входит:</a:t>
            </a:r>
          </a:p>
          <a:p>
            <a:pPr marL="342900" indent="-342900" algn="ctr">
              <a:buAutoNum type="arabicPeriod"/>
            </a:pPr>
            <a:r>
              <a:rPr lang="ru-RU" b="1" dirty="0" smtClean="0"/>
              <a:t>Набор раскрасок с изображением зимующих птиц «Раскрась правильно»;</a:t>
            </a:r>
          </a:p>
          <a:p>
            <a:pPr marL="342900" indent="-342900" algn="ctr"/>
            <a:r>
              <a:rPr lang="ru-RU" b="1" dirty="0" smtClean="0"/>
              <a:t>2. Иллюстрация «Внешнее строение птицы»;</a:t>
            </a:r>
          </a:p>
          <a:p>
            <a:pPr algn="ctr"/>
            <a:r>
              <a:rPr lang="ru-RU" b="1" dirty="0" smtClean="0"/>
              <a:t>3. Набор картинок с интересными фактами о зимующих птицах</a:t>
            </a:r>
          </a:p>
          <a:p>
            <a:pPr algn="ctr"/>
            <a:r>
              <a:rPr lang="ru-RU" b="1" dirty="0" smtClean="0"/>
              <a:t> «А знаешь ли ты, что…»;</a:t>
            </a:r>
          </a:p>
          <a:p>
            <a:pPr algn="ctr"/>
            <a:r>
              <a:rPr lang="ru-RU" b="1" dirty="0" smtClean="0"/>
              <a:t>4. Дидактическая игра «Определи правильно птицу»;</a:t>
            </a:r>
          </a:p>
          <a:p>
            <a:pPr algn="ctr"/>
            <a:r>
              <a:rPr lang="ru-RU" b="1" dirty="0" smtClean="0"/>
              <a:t>5. Картотека загадок о зимующих птицах «Отгадай-ка»;</a:t>
            </a:r>
          </a:p>
          <a:p>
            <a:pPr algn="ctr"/>
            <a:r>
              <a:rPr lang="ru-RU" b="1" dirty="0" smtClean="0"/>
              <a:t>6. Дидактическая игра «Найди тень»;</a:t>
            </a:r>
          </a:p>
          <a:p>
            <a:pPr algn="ctr"/>
            <a:r>
              <a:rPr lang="ru-RU" b="1" dirty="0" smtClean="0"/>
              <a:t>7. Наборы разрезных картинок.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6478.JPG"/>
          <p:cNvPicPr>
            <a:picLocks noChangeAspect="1"/>
          </p:cNvPicPr>
          <p:nvPr/>
        </p:nvPicPr>
        <p:blipFill>
          <a:blip r:embed="rId2" cstate="print"/>
          <a:srcRect l="6667" t="7521" r="3333" b="7425"/>
          <a:stretch>
            <a:fillRect/>
          </a:stretch>
        </p:blipFill>
        <p:spPr>
          <a:xfrm>
            <a:off x="357158" y="357166"/>
            <a:ext cx="4878795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E6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214686"/>
            <a:ext cx="4786314" cy="318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5918" y="4786322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1.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6750232" cy="4496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71934" y="5572140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6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5"/>
            <a:ext cx="4611992" cy="307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E6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4572197" cy="304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57356" y="4714884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3.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E64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500594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E6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47974"/>
            <a:ext cx="4429156" cy="2951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4572008"/>
            <a:ext cx="68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4.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4786322"/>
            <a:ext cx="647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5.</a:t>
            </a:r>
            <a:endParaRPr lang="ru-RU" sz="4800" b="1" dirty="0"/>
          </a:p>
        </p:txBody>
      </p:sp>
      <p:pic>
        <p:nvPicPr>
          <p:cNvPr id="3" name="Рисунок 2" descr="IMG_E64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14752"/>
            <a:ext cx="4214810" cy="280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E6480 - копия.JPG"/>
          <p:cNvPicPr>
            <a:picLocks noChangeAspect="1"/>
          </p:cNvPicPr>
          <p:nvPr/>
        </p:nvPicPr>
        <p:blipFill>
          <a:blip r:embed="rId3" cstate="print"/>
          <a:srcRect l="4419" b="9376"/>
          <a:stretch>
            <a:fillRect/>
          </a:stretch>
        </p:blipFill>
        <p:spPr>
          <a:xfrm>
            <a:off x="285720" y="285728"/>
            <a:ext cx="4572032" cy="329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786322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6.</a:t>
            </a:r>
            <a:endParaRPr lang="ru-RU" sz="4800" b="1" dirty="0"/>
          </a:p>
        </p:txBody>
      </p:sp>
      <p:pic>
        <p:nvPicPr>
          <p:cNvPr id="3" name="Рисунок 2" descr="IMG_E6480 - копия.JPG"/>
          <p:cNvPicPr>
            <a:picLocks noChangeAspect="1"/>
          </p:cNvPicPr>
          <p:nvPr/>
        </p:nvPicPr>
        <p:blipFill>
          <a:blip r:embed="rId2" cstate="print"/>
          <a:srcRect l="2594" t="6820" r="4018" b="11339"/>
          <a:stretch>
            <a:fillRect/>
          </a:stretch>
        </p:blipFill>
        <p:spPr>
          <a:xfrm>
            <a:off x="357158" y="285728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E6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429000"/>
            <a:ext cx="4643470" cy="3094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714884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7.</a:t>
            </a:r>
            <a:endParaRPr lang="ru-RU" sz="4800" b="1" dirty="0"/>
          </a:p>
        </p:txBody>
      </p:sp>
      <p:pic>
        <p:nvPicPr>
          <p:cNvPr id="3" name="Рисунок 2" descr="IMG_E6480 - копия.JPG"/>
          <p:cNvPicPr>
            <a:picLocks noChangeAspect="1"/>
          </p:cNvPicPr>
          <p:nvPr/>
        </p:nvPicPr>
        <p:blipFill>
          <a:blip r:embed="rId2" cstate="print"/>
          <a:srcRect l="4755" t="3125" r="4117" b="11458"/>
          <a:stretch>
            <a:fillRect/>
          </a:stretch>
        </p:blipFill>
        <p:spPr>
          <a:xfrm>
            <a:off x="285720" y="285728"/>
            <a:ext cx="4286280" cy="305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E6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60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</cp:lastModifiedBy>
  <cp:revision>8</cp:revision>
  <dcterms:created xsi:type="dcterms:W3CDTF">2022-02-07T18:57:49Z</dcterms:created>
  <dcterms:modified xsi:type="dcterms:W3CDTF">2022-02-08T06:44:32Z</dcterms:modified>
</cp:coreProperties>
</file>