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55DFF9-594E-46C8-84E2-8B9ABFD340B6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48AC4-51C2-4C4C-A97C-B4C03CFD07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55DFF9-594E-46C8-84E2-8B9ABFD340B6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48AC4-51C2-4C4C-A97C-B4C03CFD0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55DFF9-594E-46C8-84E2-8B9ABFD340B6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48AC4-51C2-4C4C-A97C-B4C03CFD0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55DFF9-594E-46C8-84E2-8B9ABFD340B6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48AC4-51C2-4C4C-A97C-B4C03CFD0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55DFF9-594E-46C8-84E2-8B9ABFD340B6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48AC4-51C2-4C4C-A97C-B4C03CFD07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55DFF9-594E-46C8-84E2-8B9ABFD340B6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48AC4-51C2-4C4C-A97C-B4C03CFD0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55DFF9-594E-46C8-84E2-8B9ABFD340B6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48AC4-51C2-4C4C-A97C-B4C03CFD0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55DFF9-594E-46C8-84E2-8B9ABFD340B6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48AC4-51C2-4C4C-A97C-B4C03CFD0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55DFF9-594E-46C8-84E2-8B9ABFD340B6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48AC4-51C2-4C4C-A97C-B4C03CFD07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55DFF9-594E-46C8-84E2-8B9ABFD340B6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48AC4-51C2-4C4C-A97C-B4C03CFD0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55DFF9-594E-46C8-84E2-8B9ABFD340B6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48AC4-51C2-4C4C-A97C-B4C03CFD07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955DFF9-594E-46C8-84E2-8B9ABFD340B6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0648AC4-51C2-4C4C-A97C-B4C03CFD07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260648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«Методический кабинет – источник обогащения профессиональной компетентности педагога»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1916832"/>
            <a:ext cx="50258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Методический кабинет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МБДОУ «Детский сад № 156»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1474" y="4365104"/>
            <a:ext cx="42925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Попова Алёна Викторовна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Высшая квалификационная категория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896" y="6237312"/>
            <a:ext cx="201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Иваново, 2020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4693" y="332656"/>
            <a:ext cx="7876452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Таким образом, методический кабинет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МБДОУ «Детский сад № 156»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отвечает основным принципам оснащения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организации работы.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Он является источником обогащения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профессиональной компетентности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воспитателей и специалистов ДОУ,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центром сбора, обогащения и распространения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педагогической информации и педагогического опыта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воспитателей и специалистов ДОУ.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6176" y="116632"/>
            <a:ext cx="27285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Обстановка методического кабинета ориентирована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обеспечение эффективной, безопасной,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комфортной профессиональной деятельности сотрудников.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200914_102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1862" y="3573016"/>
            <a:ext cx="5544617" cy="3118847"/>
          </a:xfrm>
          <a:prstGeom prst="rect">
            <a:avLst/>
          </a:prstGeom>
        </p:spPr>
      </p:pic>
      <p:pic>
        <p:nvPicPr>
          <p:cNvPr id="4" name="Рисунок 3" descr="IMG_20200914_1025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5760639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8908" y="404664"/>
            <a:ext cx="75804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Материально-техническое обеспечение работы методического кабинета: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Компьютер;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Ноутбук (3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т.);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Принтер (2 шт.);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МФУ;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Ламинатор;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Выход в интернет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Wi-Fi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6" name="Рисунок 5" descr="IMG_20200914_1025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789040"/>
            <a:ext cx="4920547" cy="2767808"/>
          </a:xfrm>
          <a:prstGeom prst="rect">
            <a:avLst/>
          </a:prstGeom>
        </p:spPr>
      </p:pic>
      <p:pic>
        <p:nvPicPr>
          <p:cNvPr id="7" name="Рисунок 6" descr="IMG_20200924_1002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3960" y="908720"/>
            <a:ext cx="4815858" cy="270892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43608" y="2708920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работы педагогов      оборудовано 4 рабочих места.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3199" y="116632"/>
            <a:ext cx="775385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Педагогические советы,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производственные собрания, консультации,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семинары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другие методические мероприятия, предполагающие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присутствие большого числа педагогов, проводятся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музыкальном зале.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организации имеется все необходимое: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тулья, столы, переносные мольберты, экран, проектор, музыкальный центр,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ноутбуки, выход в интернет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Wi-Fi)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200128_1333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9605" y="2132856"/>
            <a:ext cx="3336371" cy="1876709"/>
          </a:xfrm>
          <a:prstGeom prst="rect">
            <a:avLst/>
          </a:prstGeom>
        </p:spPr>
      </p:pic>
      <p:pic>
        <p:nvPicPr>
          <p:cNvPr id="4" name="Рисунок 3" descr="IMG_20200908_1414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348880"/>
            <a:ext cx="3923928" cy="2207210"/>
          </a:xfrm>
          <a:prstGeom prst="rect">
            <a:avLst/>
          </a:prstGeom>
        </p:spPr>
      </p:pic>
      <p:pic>
        <p:nvPicPr>
          <p:cNvPr id="5" name="Рисунок 4" descr="IMG_20200908_142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4437112"/>
            <a:ext cx="4091947" cy="2301720"/>
          </a:xfrm>
          <a:prstGeom prst="rect">
            <a:avLst/>
          </a:prstGeom>
        </p:spPr>
      </p:pic>
      <p:pic>
        <p:nvPicPr>
          <p:cNvPr id="6" name="Рисунок 5" descr="iooyqybh2m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149080"/>
            <a:ext cx="3456384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88640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Методический компонент ориентирован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взаимодействие всех субъектов образовательного процесса  детского сада.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200924_0943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484784"/>
            <a:ext cx="3712412" cy="2088232"/>
          </a:xfrm>
          <a:prstGeom prst="rect">
            <a:avLst/>
          </a:prstGeom>
        </p:spPr>
      </p:pic>
      <p:pic>
        <p:nvPicPr>
          <p:cNvPr id="4" name="Рисунок 3" descr="IMG_20200924_0954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484784"/>
            <a:ext cx="5212071" cy="29317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3717032"/>
            <a:ext cx="3592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Родители и социальные партнеры.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4869160"/>
            <a:ext cx="345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Воспитатели, специалисты, дети.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_20191218_1401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077072"/>
            <a:ext cx="457200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60648"/>
            <a:ext cx="789440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методическом кабинете представлены разные информационные источники: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справочная, педагогическая, нормативная литература, книги, методические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разработки, программное обеспечение педагогического процесса,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информационно-рекламные объекты, интернет-сайты.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Данные источники ориентированы на повышение знаний и умений педагогов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родителей.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20200921_123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72816"/>
            <a:ext cx="1872208" cy="33283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5229200"/>
            <a:ext cx="348159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Печатные издания: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«Справочник старшего воспитателя»,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«Дошкольное воспитание»,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«Коллекция идей»,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«Путешествие в сказку».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200924_1002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772816"/>
            <a:ext cx="2374362" cy="4221088"/>
          </a:xfrm>
          <a:prstGeom prst="rect">
            <a:avLst/>
          </a:prstGeom>
        </p:spPr>
      </p:pic>
      <p:pic>
        <p:nvPicPr>
          <p:cNvPr id="6" name="Рисунок 5" descr="IMG_20200916_1118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1988840"/>
            <a:ext cx="3803915" cy="21397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30128" y="4149080"/>
            <a:ext cx="33300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Демонстрационный  материал,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наглядно-дидактические пособия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всем образовательным областям.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9391" y="6027003"/>
            <a:ext cx="3724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Материалы методической деятельности,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Программно-методическое обеспечение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 всем возрастам.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0924_1002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4315972" cy="2427734"/>
          </a:xfrm>
          <a:prstGeom prst="rect">
            <a:avLst/>
          </a:prstGeom>
        </p:spPr>
      </p:pic>
      <p:pic>
        <p:nvPicPr>
          <p:cNvPr id="3" name="Рисунок 2" descr="IMG_20200914_1026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212976"/>
            <a:ext cx="5796136" cy="32603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63346" y="116632"/>
            <a:ext cx="4391138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педагогическом кабинете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расположен стенд «Методическая работа».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Так воспитатели и специалисты всегда могут 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получить информацию о годовых задачах,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расписании занятий, графике использования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музыкального зала, графике консультаций,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педагогических советов и других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методических мероприятий. Так же на стенде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размещены сведения о прохождении КПК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аттестации педагогов, план оздоровительных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мероприятий на учебный год.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88640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Рядом с методическим кабинетом для педагогов и родителей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организуются тематические выставки.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материалы систематически обновляются.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00924_0927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4608512" cy="2592288"/>
          </a:xfrm>
          <a:prstGeom prst="rect">
            <a:avLst/>
          </a:prstGeom>
        </p:spPr>
      </p:pic>
      <p:pic>
        <p:nvPicPr>
          <p:cNvPr id="5" name="Рисунок 4" descr="IMG_20200924_0927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933056"/>
            <a:ext cx="4804025" cy="2702264"/>
          </a:xfrm>
          <a:prstGeom prst="rect">
            <a:avLst/>
          </a:prstGeom>
        </p:spPr>
      </p:pic>
      <p:pic>
        <p:nvPicPr>
          <p:cNvPr id="6" name="Рисунок 5" descr="IMG_20200924_0927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1196752"/>
            <a:ext cx="3071940" cy="5461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0921_1233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188641"/>
            <a:ext cx="3402379" cy="6048672"/>
          </a:xfrm>
          <a:prstGeom prst="rect">
            <a:avLst/>
          </a:prstGeom>
        </p:spPr>
      </p:pic>
      <p:pic>
        <p:nvPicPr>
          <p:cNvPr id="4" name="Рисунок 3" descr="IMG_20200928_1509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440668"/>
            <a:ext cx="4716015" cy="26527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22726" y="3140968"/>
            <a:ext cx="582127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Картотека методического кабинета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дает возможность быстро и легко найти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необходимую информацию.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Она представлена как в печатном виде,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так и в электронном.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Педагоги могут найти данные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 учебно-методическому, информационному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библиотечному обеспечению образовательного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процесса, о  работе электронных образовательных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ресурсов,  а также реестре сайтов, размещающих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информацию о всероссийских конкурсах для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образовательных организаций и работников образования.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удобства педагогов все имеющиеся источники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разделены на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образовательные области,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разделы и подписаны.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119</TotalTime>
  <Words>486</Words>
  <Application>Microsoft Office PowerPoint</Application>
  <PresentationFormat>Экран (4:3)</PresentationFormat>
  <Paragraphs>88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2020-09-25T07:04:26Z</dcterms:created>
  <dcterms:modified xsi:type="dcterms:W3CDTF">2020-09-28T12:43:37Z</dcterms:modified>
</cp:coreProperties>
</file>