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73" r:id="rId4"/>
    <p:sldId id="263" r:id="rId5"/>
    <p:sldId id="264" r:id="rId6"/>
    <p:sldId id="272" r:id="rId7"/>
    <p:sldId id="265" r:id="rId8"/>
    <p:sldId id="266" r:id="rId9"/>
    <p:sldId id="267" r:id="rId10"/>
    <p:sldId id="269" r:id="rId11"/>
    <p:sldId id="274" r:id="rId12"/>
    <p:sldId id="275" r:id="rId13"/>
    <p:sldId id="257" r:id="rId14"/>
    <p:sldId id="259" r:id="rId15"/>
    <p:sldId id="258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5C52-73DB-4813-9748-58CA4DD57C12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C97-3FFD-4A60-835F-D5554499B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5C52-73DB-4813-9748-58CA4DD57C12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C97-3FFD-4A60-835F-D5554499B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5C52-73DB-4813-9748-58CA4DD57C12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C97-3FFD-4A60-835F-D5554499B5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5C52-73DB-4813-9748-58CA4DD57C12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C97-3FFD-4A60-835F-D5554499B5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5C52-73DB-4813-9748-58CA4DD57C12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C97-3FFD-4A60-835F-D5554499B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5C52-73DB-4813-9748-58CA4DD57C12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C97-3FFD-4A60-835F-D5554499B5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5C52-73DB-4813-9748-58CA4DD57C12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C97-3FFD-4A60-835F-D5554499B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5C52-73DB-4813-9748-58CA4DD57C12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C97-3FFD-4A60-835F-D5554499B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5C52-73DB-4813-9748-58CA4DD57C12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C97-3FFD-4A60-835F-D5554499B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5C52-73DB-4813-9748-58CA4DD57C12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C97-3FFD-4A60-835F-D5554499B5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5C52-73DB-4813-9748-58CA4DD57C12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C97-3FFD-4A60-835F-D5554499B5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C855C52-73DB-4813-9748-58CA4DD57C12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8371C97-3FFD-4A60-835F-D5554499B5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Покормите птиц зимой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653136"/>
            <a:ext cx="6584776" cy="1745207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Подготовили воспитатели гр. «Карусель»: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Бабаева И.А. , </a:t>
            </a:r>
            <a:r>
              <a:rPr lang="ru-RU" dirty="0" err="1" smtClean="0">
                <a:solidFill>
                  <a:schemeClr val="tx2"/>
                </a:solidFill>
              </a:rPr>
              <a:t>Хромова</a:t>
            </a:r>
            <a:r>
              <a:rPr lang="ru-RU" dirty="0" smtClean="0">
                <a:solidFill>
                  <a:schemeClr val="tx2"/>
                </a:solidFill>
              </a:rPr>
              <a:t> А.И.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260648"/>
            <a:ext cx="56066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«Детский сад № 156»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6165304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Иваново, 2022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775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84784"/>
            <a:ext cx="4602687" cy="345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Голубь </a:t>
            </a:r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9" y="3068960"/>
            <a:ext cx="4602687" cy="345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122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dg8FvE1p6P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3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1cKXf662Hy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7" y="20568"/>
            <a:ext cx="5352541" cy="434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-i8J8WS02A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18916" y="2338957"/>
            <a:ext cx="3284985" cy="5753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47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KDpLBTlUch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006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448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116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6904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User\Desktop\kartinka-spasibo-za-vnimanie-dlya-prezentacii-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4053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3383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C:\Users\User\Desktop\a7qam5qhu13u11ohosxvomrfs1hsay8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2429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3352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-_zimuyuwie_ptic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8975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252728"/>
          </a:xfrm>
        </p:spPr>
        <p:txBody>
          <a:bodyPr/>
          <a:lstStyle/>
          <a:p>
            <a:r>
              <a:rPr lang="ru-RU" dirty="0" smtClean="0"/>
              <a:t>Воробей </a:t>
            </a:r>
            <a:endParaRPr lang="ru-RU" dirty="0"/>
          </a:p>
        </p:txBody>
      </p:sp>
      <p:pic>
        <p:nvPicPr>
          <p:cNvPr id="4098" name="Picture 2" descr="C:\Users\User\Desktop\воробе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68" y="1484784"/>
            <a:ext cx="2830004" cy="3451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hello_html_686d016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36912"/>
            <a:ext cx="5184576" cy="3958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755754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Снегирь </a:t>
            </a:r>
            <a:endParaRPr lang="ru-RU" dirty="0"/>
          </a:p>
        </p:txBody>
      </p:sp>
      <p:pic>
        <p:nvPicPr>
          <p:cNvPr id="11266" name="Picture 2" descr="C:\Users\User\Desktop\2620894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6" y="1484784"/>
            <a:ext cx="4601633" cy="3451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foto_snegira_zimoj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535" y="3780371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38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Синица </a:t>
            </a:r>
            <a:endParaRPr lang="ru-RU" dirty="0"/>
          </a:p>
        </p:txBody>
      </p:sp>
      <p:pic>
        <p:nvPicPr>
          <p:cNvPr id="5122" name="Picture 2" descr="C:\Users\User\Desktop\846345_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1" y="1268760"/>
            <a:ext cx="3888432" cy="2659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dec7cb8f3a0b4b018beaeb300b0745f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06397"/>
            <a:ext cx="3779912" cy="3371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1328006774_0_3d798_5fc94a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79" y="1417360"/>
            <a:ext cx="3600400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614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Ворона </a:t>
            </a:r>
            <a:endParaRPr lang="ru-RU" dirty="0"/>
          </a:p>
        </p:txBody>
      </p:sp>
      <p:pic>
        <p:nvPicPr>
          <p:cNvPr id="6146" name="Picture 2" descr="C:\Users\User\Desktop\60461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8064896" cy="5445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7304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Дятел </a:t>
            </a:r>
            <a:endParaRPr lang="ru-RU" dirty="0"/>
          </a:p>
        </p:txBody>
      </p:sp>
      <p:pic>
        <p:nvPicPr>
          <p:cNvPr id="7170" name="Picture 2" descr="C:\Users\User\Desktop\pictu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59" y="2492896"/>
            <a:ext cx="4277179" cy="4245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10433902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412776"/>
            <a:ext cx="4392777" cy="4493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6039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38</Words>
  <Application>Microsoft Office PowerPoint</Application>
  <PresentationFormat>Экран (4:3)</PresentationFormat>
  <Paragraphs>13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Покормите птиц зимой</vt:lpstr>
      <vt:lpstr>Слайд 2</vt:lpstr>
      <vt:lpstr>Слайд 3</vt:lpstr>
      <vt:lpstr>Слайд 4</vt:lpstr>
      <vt:lpstr>Воробей </vt:lpstr>
      <vt:lpstr>Снегирь </vt:lpstr>
      <vt:lpstr>Синица </vt:lpstr>
      <vt:lpstr>Ворона </vt:lpstr>
      <vt:lpstr>Дятел </vt:lpstr>
      <vt:lpstr>Голубь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12</cp:revision>
  <dcterms:created xsi:type="dcterms:W3CDTF">2022-01-23T13:19:34Z</dcterms:created>
  <dcterms:modified xsi:type="dcterms:W3CDTF">2022-02-08T06:53:41Z</dcterms:modified>
</cp:coreProperties>
</file>